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0" r:id="rId2"/>
    <p:sldId id="280" r:id="rId3"/>
    <p:sldId id="270" r:id="rId4"/>
    <p:sldId id="271" r:id="rId5"/>
    <p:sldId id="272" r:id="rId6"/>
    <p:sldId id="273" r:id="rId7"/>
    <p:sldId id="268" r:id="rId8"/>
    <p:sldId id="269" r:id="rId9"/>
    <p:sldId id="275" r:id="rId10"/>
    <p:sldId id="261" r:id="rId11"/>
    <p:sldId id="262" r:id="rId12"/>
    <p:sldId id="265" r:id="rId13"/>
    <p:sldId id="263" r:id="rId14"/>
    <p:sldId id="266" r:id="rId15"/>
    <p:sldId id="264" r:id="rId16"/>
    <p:sldId id="267" r:id="rId17"/>
    <p:sldId id="274" r:id="rId18"/>
    <p:sldId id="276" r:id="rId19"/>
    <p:sldId id="277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811" y="2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5D5853-91BE-4378-9DF0-19C67B565781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C2E59-9CFE-49C2-8C27-7BA3206991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урока: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переноса слов с одной строки на другую</a:t>
            </a: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Упражнение </a:t>
            </a: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переносе слов</a:t>
            </a:r>
            <a:endParaRPr lang="ru-RU" sz="5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что похожи почки вербы?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Текст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Содержимое 11" descr="po4ki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83568" y="1556792"/>
            <a:ext cx="3240360" cy="4608512"/>
          </a:xfrm>
        </p:spPr>
      </p:pic>
      <p:sp>
        <p:nvSpPr>
          <p:cNvPr id="16" name="Текст 1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Пальчики,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Света Галкина11\Desktop\finger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4008" y="2564904"/>
            <a:ext cx="3383359" cy="35179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что похожи цветы вербы?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варежки,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Света Галкина11\Desktop\vbk_b_enl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564904"/>
            <a:ext cx="3140310" cy="3714259"/>
          </a:xfrm>
          <a:prstGeom prst="rect">
            <a:avLst/>
          </a:prstGeom>
          <a:noFill/>
        </p:spPr>
      </p:pic>
      <p:pic>
        <p:nvPicPr>
          <p:cNvPr id="2051" name="Picture 3" descr="C:\Users\Света Галкина11\Desktop\73444710_3972648_IMG_312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3384376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что похожи цветы вербы?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  утята,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Света Галкина11\Desktop\15651737_32570-700x5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650" y="1484784"/>
            <a:ext cx="3566294" cy="4641379"/>
          </a:xfrm>
          <a:prstGeom prst="rect">
            <a:avLst/>
          </a:prstGeom>
          <a:noFill/>
        </p:spPr>
      </p:pic>
      <p:pic>
        <p:nvPicPr>
          <p:cNvPr id="4098" name="Picture 2" descr="C:\Users\Света Галкина11\Desktop\225600067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438164"/>
            <a:ext cx="4041775" cy="342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что похожи цветы вербы?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зайчики,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Света Галкина11\Desktop\15651737_32570-700x5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650" y="1484784"/>
            <a:ext cx="3566294" cy="4641379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564904"/>
            <a:ext cx="3384937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что похожи цветы вербы?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овечки,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C:\Users\Света Галкина11\Desktop\aaabafbb3b744705ab3952c328efc7be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331360"/>
            <a:ext cx="2664296" cy="3591945"/>
          </a:xfrm>
          <a:prstGeom prst="rect">
            <a:avLst/>
          </a:prstGeom>
          <a:noFill/>
        </p:spPr>
      </p:pic>
      <p:pic>
        <p:nvPicPr>
          <p:cNvPr id="13" name="Picture 2" descr="C:\Users\Света Галкина11\Desktop\15651737_32570-700x5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650" y="1340768"/>
            <a:ext cx="3854326" cy="4785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что похожи цветы вербы?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котята,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5" descr="C:\Users\Света Галкина11\Desktop\97958194_image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 l="4495" t="1803" r="3350" b="2626"/>
          <a:stretch>
            <a:fillRect/>
          </a:stretch>
        </p:blipFill>
        <p:spPr bwMode="auto">
          <a:xfrm>
            <a:off x="4932040" y="2348880"/>
            <a:ext cx="2952328" cy="3816424"/>
          </a:xfrm>
          <a:prstGeom prst="rect">
            <a:avLst/>
          </a:prstGeom>
          <a:noFill/>
        </p:spPr>
      </p:pic>
      <p:pic>
        <p:nvPicPr>
          <p:cNvPr id="5126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484784"/>
            <a:ext cx="4040188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что похожи цветы вербы?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b="2897"/>
          <a:stretch>
            <a:fillRect/>
          </a:stretch>
        </p:blipFill>
        <p:spPr bwMode="auto">
          <a:xfrm>
            <a:off x="1043608" y="2132856"/>
            <a:ext cx="674475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ёжики.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Паль-чики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пальчи-ки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ва-режки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вареж-ки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утя-та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зай-чики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 зайчишки,                    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овеч-ки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ко-тята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котя-та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ёжи-ки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61313"/>
          <a:stretch>
            <a:fillRect/>
          </a:stretch>
        </p:blipFill>
        <p:spPr bwMode="auto">
          <a:xfrm>
            <a:off x="395536" y="2420888"/>
            <a:ext cx="400647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38687"/>
          <a:stretch>
            <a:fillRect/>
          </a:stretch>
        </p:blipFill>
        <p:spPr bwMode="auto">
          <a:xfrm>
            <a:off x="4644008" y="2420888"/>
            <a:ext cx="4178394" cy="383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Подведём итоги!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>
            <a:normAutofit lnSpcReduction="10000"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уроке я повторял правила…</a:t>
            </a:r>
          </a:p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Теперь я знаю…</a:t>
            </a:r>
          </a:p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узнал, что верба – это…</a:t>
            </a:r>
          </a:p>
          <a:p>
            <a:pPr lvl="0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Теперь я знаю, что сравнения используют для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Мне было интересно…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Постановка цели и задач урока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продолжим учиться переносить слова с одной строчки на другую, 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будем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работать с толковым словарём, 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находить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предложениях СРАВНЕНИЯ и подбирать их самостоятельно.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653136"/>
            <a:ext cx="1728192" cy="155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3" cstate="print"/>
          <a:srcRect t="10429" r="4604"/>
          <a:stretch>
            <a:fillRect/>
          </a:stretch>
        </p:blipFill>
        <p:spPr bwMode="auto">
          <a:xfrm>
            <a:off x="142875" y="2708920"/>
            <a:ext cx="1980853" cy="179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692696"/>
            <a:ext cx="1880195" cy="188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Box 7"/>
          <p:cNvSpPr txBox="1">
            <a:spLocks noChangeArrowheads="1"/>
          </p:cNvSpPr>
          <p:nvPr/>
        </p:nvSpPr>
        <p:spPr bwMode="auto">
          <a:xfrm>
            <a:off x="2286000" y="928688"/>
            <a:ext cx="607218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доволен собой. У меня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всё получилось.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Хочу знать больше!</a:t>
            </a:r>
          </a:p>
        </p:txBody>
      </p:sp>
      <p:sp>
        <p:nvSpPr>
          <p:cNvPr id="24582" name="TextBox 8"/>
          <p:cNvSpPr txBox="1">
            <a:spLocks noChangeArrowheads="1"/>
          </p:cNvSpPr>
          <p:nvPr/>
        </p:nvSpPr>
        <p:spPr bwMode="auto">
          <a:xfrm>
            <a:off x="2286000" y="2852936"/>
            <a:ext cx="574238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меня не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всё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получилось,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но я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постараюсь.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3" name="TextBox 9"/>
          <p:cNvSpPr txBox="1">
            <a:spLocks noChangeArrowheads="1"/>
          </p:cNvSpPr>
          <p:nvPr/>
        </p:nvSpPr>
        <p:spPr bwMode="auto">
          <a:xfrm>
            <a:off x="2357438" y="5157192"/>
            <a:ext cx="59293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Мне ничего не понятно.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5777" y="260649"/>
            <a:ext cx="6408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Подведём итоги!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Спишите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предложение, разделите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слова 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слоги: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Верба – вид   ивы.</a:t>
            </a:r>
            <a:endParaRPr lang="ru-RU" sz="7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Спишите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предложение, разделите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слова 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слоги: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Верба – вид   ивы.</a:t>
            </a:r>
            <a:endParaRPr lang="ru-RU" sz="7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555776" y="3140968"/>
            <a:ext cx="0" cy="108012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948264" y="3140968"/>
            <a:ext cx="0" cy="108012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Подчеркните слово, которое можно перенести с одной строки на другую.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Верба – вид   ивы.</a:t>
            </a:r>
            <a:endParaRPr lang="ru-RU" sz="7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555776" y="3140968"/>
            <a:ext cx="0" cy="108012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948264" y="3140968"/>
            <a:ext cx="0" cy="108012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Подчеркните слово, которое можно перенести с одной строки на другую.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Верба – вид   ивы.</a:t>
            </a:r>
            <a:endParaRPr lang="ru-RU" sz="7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555776" y="3140968"/>
            <a:ext cx="0" cy="108012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948264" y="3140968"/>
            <a:ext cx="0" cy="108012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971600" y="4149080"/>
            <a:ext cx="252028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истья-ладошки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Света Галкина11\Desktop\klen_svetlyy_tree_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196752"/>
            <a:ext cx="6120680" cy="45905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лапки-свечечки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Света Галкина11\Desktop\DSC049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Работаем в парах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Света Галкина11\Desktop\0016-016-Samostojatelnaja-rabota-rabota-v-parak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5912" y="1815306"/>
            <a:ext cx="5972175" cy="4095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277</Words>
  <Application>Microsoft Office PowerPoint</Application>
  <PresentationFormat>Экран (4:3)</PresentationFormat>
  <Paragraphs>52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Тема урока:</vt:lpstr>
      <vt:lpstr>Постановка цели и задач урока</vt:lpstr>
      <vt:lpstr>Спишите предложение, разделите слова на слоги:</vt:lpstr>
      <vt:lpstr>Спишите предложение, разделите слова на слоги:</vt:lpstr>
      <vt:lpstr> Подчеркните слово, которое можно перенести с одной строки на другую.</vt:lpstr>
      <vt:lpstr> Подчеркните слово, которое можно перенести с одной строки на другую.</vt:lpstr>
      <vt:lpstr>листья-ладошки  </vt:lpstr>
      <vt:lpstr>лапки-свечечки </vt:lpstr>
      <vt:lpstr>Работаем в парах</vt:lpstr>
      <vt:lpstr>На что похожи почки вербы? </vt:lpstr>
      <vt:lpstr>На что похожи цветы вербы? </vt:lpstr>
      <vt:lpstr>На что похожи цветы вербы? </vt:lpstr>
      <vt:lpstr>На что похожи цветы вербы? </vt:lpstr>
      <vt:lpstr>На что похожи цветы вербы? </vt:lpstr>
      <vt:lpstr>На что похожи цветы вербы? </vt:lpstr>
      <vt:lpstr>На что похожи цветы вербы? </vt:lpstr>
      <vt:lpstr>Проверка</vt:lpstr>
      <vt:lpstr>Домашнее задание</vt:lpstr>
      <vt:lpstr>Подведём итоги!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Прочитай текст. Раздели его на предложения.</dc:title>
  <dc:creator>petrovich</dc:creator>
  <cp:lastModifiedBy>скай</cp:lastModifiedBy>
  <cp:revision>69</cp:revision>
  <dcterms:created xsi:type="dcterms:W3CDTF">2012-02-06T17:31:53Z</dcterms:created>
  <dcterms:modified xsi:type="dcterms:W3CDTF">2016-03-20T19:46:03Z</dcterms:modified>
</cp:coreProperties>
</file>