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2" r:id="rId3"/>
    <p:sldId id="282" r:id="rId4"/>
    <p:sldId id="281" r:id="rId5"/>
    <p:sldId id="283" r:id="rId6"/>
    <p:sldId id="261" r:id="rId7"/>
    <p:sldId id="284" r:id="rId8"/>
    <p:sldId id="260" r:id="rId9"/>
    <p:sldId id="285" r:id="rId10"/>
    <p:sldId id="264" r:id="rId11"/>
    <p:sldId id="286" r:id="rId12"/>
    <p:sldId id="265" r:id="rId13"/>
    <p:sldId id="287" r:id="rId14"/>
    <p:sldId id="259" r:id="rId15"/>
    <p:sldId id="288" r:id="rId16"/>
    <p:sldId id="289" r:id="rId17"/>
    <p:sldId id="290" r:id="rId18"/>
    <p:sldId id="270" r:id="rId19"/>
    <p:sldId id="273" r:id="rId20"/>
    <p:sldId id="263" r:id="rId21"/>
    <p:sldId id="291" r:id="rId22"/>
    <p:sldId id="266" r:id="rId23"/>
    <p:sldId id="292" r:id="rId24"/>
    <p:sldId id="280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5E1AF-8BC9-472C-8438-2833281D5CE3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8111B-C267-4FB0-9226-79356D3998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B660E-E82A-477C-8E46-D52811CFAAC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4C411-59B4-43AD-B1F7-6FC45E63E0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A9DC0-A5A1-4C74-9F6E-86C1A8A83259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8BDD0-D6F0-4F51-9782-06304FDB3E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8CB3A-A67E-4B9C-821A-401C763A9696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E07B3-DA19-4949-95CD-879D732CF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4C2DE-7871-40BB-A0E1-9CE219676B5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A8932-C523-4D07-8549-06E7D9FD4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8DCB5-BCC5-4496-BB81-21D049484CAD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180D2-FEFB-40A5-91D5-221527DF7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CFDB7-0E8F-482D-8533-82AD79AB0D16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AD9B1-BD1F-46FC-8C01-C1B8997D2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E10FE-9983-48A9-B232-BEB35DF8AA66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A644F-B600-4323-B77C-FCF5BA391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896F3-019F-4C4F-B008-4699ECB1A7C3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E30BE-6FB6-40E7-AC75-C417D40511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AD274-DC1A-411A-9A44-F8FA901B01EB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0430B-4882-4686-8609-099EE3887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61CF1-4920-4EFD-AF3A-107D3B60C89A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791FC-44C7-4BC9-A83B-4C544773F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D66A4F-8A60-43E9-95F1-BFFE8E26C7EF}" type="datetimeFigureOut">
              <a:rPr lang="ru-RU"/>
              <a:pPr>
                <a:defRPr/>
              </a:pPr>
              <a:t>27.11.2016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D68A25-5F6C-418D-8802-517E4C319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3" r:id="rId2"/>
    <p:sldLayoutId id="2147483732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33" r:id="rId9"/>
    <p:sldLayoutId id="2147483729" r:id="rId10"/>
    <p:sldLayoutId id="214748373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800" dirty="0" smtClean="0"/>
              <a:t>Викторина</a:t>
            </a:r>
            <a:endParaRPr lang="ru-RU" sz="8800" dirty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704850"/>
            <a:ext cx="8643937" cy="39385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1-а </a:t>
            </a:r>
            <a:r>
              <a:rPr lang="ru-RU" b="1" dirty="0" smtClean="0"/>
              <a:t> </a:t>
            </a:r>
            <a:r>
              <a:rPr lang="ru-RU" dirty="0" smtClean="0"/>
              <a:t>Это явление природы чаще бывает осенью. Летом его называют тёплым, грибным, а осенью холодным, моросящим. Что это?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57200" y="3857625"/>
            <a:ext cx="8229600" cy="3000375"/>
          </a:xfrm>
        </p:spPr>
        <p:txBody>
          <a:bodyPr/>
          <a:lstStyle/>
          <a:p>
            <a:r>
              <a:rPr lang="ru-RU" sz="4000" i="1" smtClean="0"/>
              <a:t>А) снег  </a:t>
            </a:r>
          </a:p>
          <a:p>
            <a:r>
              <a:rPr lang="ru-RU" sz="4000" i="1" smtClean="0"/>
              <a:t>Б) град  </a:t>
            </a:r>
          </a:p>
          <a:p>
            <a:r>
              <a:rPr lang="ru-RU" sz="4000" i="1" smtClean="0"/>
              <a:t>В) дождь  </a:t>
            </a:r>
          </a:p>
          <a:p>
            <a:r>
              <a:rPr lang="ru-RU" sz="4000" i="1" smtClean="0"/>
              <a:t>Г) дятел</a:t>
            </a:r>
            <a:endParaRPr lang="ru-RU" sz="4000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Света Галкина11\Desktop\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052736"/>
            <a:ext cx="6837131" cy="5127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357188"/>
            <a:ext cx="8929687" cy="4010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1-б </a:t>
            </a:r>
            <a:r>
              <a:rPr lang="ru-RU" dirty="0" smtClean="0"/>
              <a:t> </a:t>
            </a:r>
            <a:r>
              <a:rPr lang="ru-RU" dirty="0" smtClean="0"/>
              <a:t>Это явление природы бывает только осенью. Деревья наряжаются в разноцветные уборы, а затем сбрасывают листву. Что это?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57625"/>
            <a:ext cx="8229600" cy="271462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4000" i="1" dirty="0" smtClean="0"/>
              <a:t>А</a:t>
            </a:r>
            <a:r>
              <a:rPr lang="ru-RU" sz="4000" i="1" dirty="0"/>
              <a:t>) дождь  </a:t>
            </a:r>
            <a:endParaRPr lang="ru-RU" sz="4000" i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4000" i="1" dirty="0" smtClean="0"/>
              <a:t>Б</a:t>
            </a:r>
            <a:r>
              <a:rPr lang="ru-RU" sz="4000" i="1" dirty="0"/>
              <a:t>) снегопад  </a:t>
            </a:r>
            <a:endParaRPr lang="ru-RU" sz="4000" i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4000" i="1" dirty="0" smtClean="0"/>
              <a:t>В</a:t>
            </a:r>
            <a:r>
              <a:rPr lang="ru-RU" sz="4000" i="1" dirty="0"/>
              <a:t>) град  </a:t>
            </a:r>
            <a:endParaRPr lang="ru-RU" sz="4000" i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4000" i="1" dirty="0" smtClean="0"/>
              <a:t>Г</a:t>
            </a:r>
            <a:r>
              <a:rPr lang="ru-RU" sz="4000" i="1" dirty="0"/>
              <a:t>) листопад</a:t>
            </a:r>
            <a:endParaRPr lang="ru-RU" sz="4000" dirty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Света Галкина11\Desktop\listopad_9-650x4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288" y="836713"/>
            <a:ext cx="7027424" cy="5487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36411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2-а</a:t>
            </a:r>
            <a:r>
              <a:rPr lang="ru-RU" dirty="0" smtClean="0"/>
              <a:t> </a:t>
            </a:r>
            <a:r>
              <a:rPr lang="ru-RU" dirty="0" smtClean="0"/>
              <a:t>Какой из предметов сделан из того, что когда-то было живым?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2428875"/>
            <a:ext cx="8229600" cy="3895725"/>
          </a:xfrm>
        </p:spPr>
        <p:txBody>
          <a:bodyPr/>
          <a:lstStyle/>
          <a:p>
            <a:r>
              <a:rPr lang="ru-RU" sz="4400" i="1" dirty="0" smtClean="0"/>
              <a:t>А) глиняная кружка  </a:t>
            </a:r>
          </a:p>
          <a:p>
            <a:r>
              <a:rPr lang="ru-RU" sz="4400" i="1" dirty="0" smtClean="0"/>
              <a:t>Б)льняное платье  </a:t>
            </a:r>
          </a:p>
          <a:p>
            <a:r>
              <a:rPr lang="ru-RU" sz="4400" i="1" dirty="0" smtClean="0"/>
              <a:t>В)стальной нож  </a:t>
            </a:r>
          </a:p>
          <a:p>
            <a:r>
              <a:rPr lang="ru-RU" sz="4400" i="1" dirty="0" smtClean="0"/>
              <a:t>Г)кирпичный дом</a:t>
            </a:r>
            <a:endParaRPr lang="ru-RU" sz="4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Света Галкина11\Desktop\1-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692696"/>
            <a:ext cx="4772133" cy="520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36411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2-б</a:t>
            </a:r>
            <a:r>
              <a:rPr lang="ru-RU" dirty="0" smtClean="0"/>
              <a:t> </a:t>
            </a:r>
            <a:r>
              <a:rPr lang="ru-RU" dirty="0" smtClean="0"/>
              <a:t>Какой из предметов сделан из того, что когда-то было живым?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2428875"/>
            <a:ext cx="8229600" cy="3895725"/>
          </a:xfrm>
        </p:spPr>
        <p:txBody>
          <a:bodyPr/>
          <a:lstStyle/>
          <a:p>
            <a:r>
              <a:rPr lang="ru-RU" sz="4400" i="1" dirty="0" smtClean="0"/>
              <a:t>А) </a:t>
            </a:r>
            <a:r>
              <a:rPr lang="ru-RU" sz="4400" i="1" dirty="0" smtClean="0"/>
              <a:t>деревян</a:t>
            </a:r>
            <a:r>
              <a:rPr lang="ru-RU" sz="4400" i="1" dirty="0" smtClean="0"/>
              <a:t>ная </a:t>
            </a:r>
            <a:r>
              <a:rPr lang="ru-RU" sz="4400" i="1" dirty="0" smtClean="0"/>
              <a:t>кружка  </a:t>
            </a:r>
          </a:p>
          <a:p>
            <a:r>
              <a:rPr lang="ru-RU" sz="4400" i="1" dirty="0" smtClean="0"/>
              <a:t>Б)вискозное </a:t>
            </a:r>
            <a:r>
              <a:rPr lang="ru-RU" sz="4400" i="1" dirty="0" smtClean="0"/>
              <a:t>платье  </a:t>
            </a:r>
          </a:p>
          <a:p>
            <a:r>
              <a:rPr lang="ru-RU" sz="4400" i="1" dirty="0" smtClean="0"/>
              <a:t>В)стальная </a:t>
            </a:r>
            <a:r>
              <a:rPr lang="ru-RU" sz="4400" i="1" dirty="0" smtClean="0"/>
              <a:t>ложка</a:t>
            </a:r>
            <a:r>
              <a:rPr lang="ru-RU" sz="4400" i="1" dirty="0" smtClean="0"/>
              <a:t>  </a:t>
            </a:r>
            <a:endParaRPr lang="ru-RU" sz="4400" i="1" dirty="0" smtClean="0"/>
          </a:p>
          <a:p>
            <a:r>
              <a:rPr lang="ru-RU" sz="4400" i="1" dirty="0" smtClean="0"/>
              <a:t>Г)каменный </a:t>
            </a:r>
            <a:r>
              <a:rPr lang="ru-RU" sz="4400" i="1" dirty="0" smtClean="0"/>
              <a:t>дом</a:t>
            </a:r>
            <a:endParaRPr lang="ru-RU" sz="4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Света Галкина11\Desktop\45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24744"/>
            <a:ext cx="4620344" cy="4832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7241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1-а</a:t>
            </a:r>
            <a:r>
              <a:rPr lang="ru-RU" dirty="0" smtClean="0"/>
              <a:t> </a:t>
            </a:r>
            <a:r>
              <a:rPr lang="ru-RU" dirty="0" smtClean="0"/>
              <a:t>Как называются животные, которые питаются другими животными?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57200" y="2928938"/>
            <a:ext cx="8229600" cy="3395662"/>
          </a:xfrm>
        </p:spPr>
        <p:txBody>
          <a:bodyPr/>
          <a:lstStyle/>
          <a:p>
            <a:r>
              <a:rPr lang="ru-RU" sz="4400" i="1" smtClean="0"/>
              <a:t>А) травоядные </a:t>
            </a:r>
          </a:p>
          <a:p>
            <a:r>
              <a:rPr lang="ru-RU" sz="4400" i="1" smtClean="0"/>
              <a:t>Б) насекомоядные </a:t>
            </a:r>
          </a:p>
          <a:p>
            <a:r>
              <a:rPr lang="ru-RU" sz="4400" i="1" smtClean="0"/>
              <a:t>В) хищники</a:t>
            </a:r>
            <a:endParaRPr lang="ru-RU" sz="4400" smtClean="0"/>
          </a:p>
          <a:p>
            <a:endParaRPr lang="ru-RU" smtClean="0"/>
          </a:p>
        </p:txBody>
      </p:sp>
      <p:pic>
        <p:nvPicPr>
          <p:cNvPr id="21508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2286000"/>
            <a:ext cx="28289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366963"/>
          </a:xfrm>
        </p:spPr>
        <p:txBody>
          <a:bodyPr/>
          <a:lstStyle/>
          <a:p>
            <a:r>
              <a:rPr lang="ru-RU" b="1" dirty="0" smtClean="0"/>
              <a:t>1-б </a:t>
            </a:r>
            <a:r>
              <a:rPr lang="ru-RU" dirty="0" smtClean="0"/>
              <a:t>Люди какой профессии лечат животных?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457200" y="2643188"/>
            <a:ext cx="8229600" cy="3681412"/>
          </a:xfrm>
        </p:spPr>
        <p:txBody>
          <a:bodyPr/>
          <a:lstStyle/>
          <a:p>
            <a:r>
              <a:rPr lang="ru-RU" sz="4400" i="1" smtClean="0"/>
              <a:t>А) агроном  </a:t>
            </a:r>
          </a:p>
          <a:p>
            <a:r>
              <a:rPr lang="ru-RU" sz="4400" i="1" smtClean="0"/>
              <a:t>Б) животновод  </a:t>
            </a:r>
          </a:p>
          <a:p>
            <a:r>
              <a:rPr lang="ru-RU" sz="4400" i="1" smtClean="0"/>
              <a:t>В) ветеринар                    </a:t>
            </a:r>
            <a:endParaRPr lang="ru-RU" sz="4400" smtClean="0"/>
          </a:p>
          <a:p>
            <a:endParaRPr lang="ru-RU" smtClean="0"/>
          </a:p>
        </p:txBody>
      </p:sp>
      <p:pic>
        <p:nvPicPr>
          <p:cNvPr id="24580" name="Рисунок 3"/>
          <p:cNvPicPr>
            <a:picLocks noChangeAspect="1" noChangeArrowheads="1"/>
          </p:cNvPicPr>
          <p:nvPr/>
        </p:nvPicPr>
        <p:blipFill>
          <a:blip r:embed="rId2" cstate="print"/>
          <a:srcRect t="-7757"/>
          <a:stretch>
            <a:fillRect/>
          </a:stretch>
        </p:blipFill>
        <p:spPr bwMode="auto">
          <a:xfrm>
            <a:off x="5214938" y="2857500"/>
            <a:ext cx="33051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9383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1-а</a:t>
            </a:r>
            <a:r>
              <a:rPr lang="ru-RU" dirty="0" smtClean="0"/>
              <a:t> </a:t>
            </a:r>
            <a:r>
              <a:rPr lang="ru-RU" dirty="0" smtClean="0"/>
              <a:t>Какие животные могут пастись на деревьях?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4110037"/>
          </a:xfrm>
        </p:spPr>
        <p:txBody>
          <a:bodyPr/>
          <a:lstStyle/>
          <a:p>
            <a:r>
              <a:rPr lang="ru-RU" sz="4400" i="1" dirty="0" smtClean="0"/>
              <a:t>А) овцы  </a:t>
            </a:r>
          </a:p>
          <a:p>
            <a:r>
              <a:rPr lang="ru-RU" sz="4400" i="1" dirty="0" smtClean="0"/>
              <a:t> Б) тигры  </a:t>
            </a:r>
          </a:p>
          <a:p>
            <a:r>
              <a:rPr lang="ru-RU" sz="4400" i="1" dirty="0" smtClean="0"/>
              <a:t>В) козы  </a:t>
            </a:r>
          </a:p>
          <a:p>
            <a:r>
              <a:rPr lang="ru-RU" sz="4400" i="1" dirty="0" smtClean="0"/>
              <a:t>Г) медведи  </a:t>
            </a:r>
            <a:endParaRPr lang="ru-RU" sz="4400" dirty="0" smtClean="0"/>
          </a:p>
          <a:p>
            <a:endParaRPr lang="ru-RU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857250"/>
            <a:ext cx="8858250" cy="35718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2-а</a:t>
            </a:r>
            <a:r>
              <a:rPr lang="ru-RU" dirty="0" smtClean="0"/>
              <a:t> </a:t>
            </a:r>
            <a:r>
              <a:rPr lang="ru-RU" dirty="0" smtClean="0"/>
              <a:t>Всё у этой птицы не как у других – клюв не прямой и не кривой, крест-накрест, и птенцов она выводит не летом, а в лютую стужу.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3857625"/>
            <a:ext cx="8229600" cy="2714625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i="1" dirty="0" smtClean="0"/>
              <a:t>А</a:t>
            </a:r>
            <a:r>
              <a:rPr lang="ru-RU" sz="5200" i="1" dirty="0"/>
              <a:t>) соловей  </a:t>
            </a:r>
            <a:endParaRPr lang="ru-RU" sz="5200" i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i="1" dirty="0" smtClean="0"/>
              <a:t>Б</a:t>
            </a:r>
            <a:r>
              <a:rPr lang="ru-RU" sz="5200" i="1" dirty="0"/>
              <a:t>) клёст  </a:t>
            </a:r>
            <a:endParaRPr lang="ru-RU" sz="5200" i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i="1" dirty="0" smtClean="0"/>
              <a:t>В</a:t>
            </a:r>
            <a:r>
              <a:rPr lang="ru-RU" sz="5200" i="1" dirty="0"/>
              <a:t>) синица  </a:t>
            </a:r>
            <a:endParaRPr lang="ru-RU" sz="5200" i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i="1" dirty="0" smtClean="0"/>
              <a:t>Г</a:t>
            </a:r>
            <a:r>
              <a:rPr lang="ru-RU" sz="5200" i="1" dirty="0"/>
              <a:t>) дятел</a:t>
            </a:r>
            <a:endParaRPr lang="ru-RU" sz="5200" dirty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4340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2560" y="6165304"/>
            <a:ext cx="190067" cy="131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Света Галкина11\Desktop\0007-006-Klest-klest-elovik-velichinoj-nemnogim-bolshe-vorobj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764704"/>
            <a:ext cx="5889828" cy="5242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704850"/>
            <a:ext cx="8715375" cy="20097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2-б</a:t>
            </a:r>
            <a:r>
              <a:rPr lang="ru-RU" b="1" dirty="0" smtClean="0"/>
              <a:t> </a:t>
            </a:r>
            <a:r>
              <a:rPr lang="ru-RU" dirty="0" smtClean="0"/>
              <a:t>Кто не относится к 	млекопитающим?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4110037"/>
          </a:xfrm>
        </p:spPr>
        <p:txBody>
          <a:bodyPr/>
          <a:lstStyle/>
          <a:p>
            <a:r>
              <a:rPr lang="ru-RU" sz="4000" i="1" smtClean="0"/>
              <a:t>А) тигр</a:t>
            </a:r>
          </a:p>
          <a:p>
            <a:r>
              <a:rPr lang="ru-RU" sz="4000" i="1" smtClean="0"/>
              <a:t>Б) аист </a:t>
            </a:r>
          </a:p>
          <a:p>
            <a:r>
              <a:rPr lang="ru-RU" sz="4000" i="1" smtClean="0"/>
              <a:t>В) белка  </a:t>
            </a:r>
          </a:p>
          <a:p>
            <a:r>
              <a:rPr lang="ru-RU" sz="4000" i="1" smtClean="0"/>
              <a:t>Г) тюлень </a:t>
            </a:r>
            <a:endParaRPr lang="ru-RU" sz="4000" smtClean="0"/>
          </a:p>
          <a:p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Света Галкина11\Desktop\67d02aee4690c32d2379b152bbca64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6619215" cy="5415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вета Галкина11\Desktop\Marokkanskaya-koza-pasyotsya-na-derevya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7920880" cy="5940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1-б</a:t>
            </a:r>
            <a:r>
              <a:rPr lang="ru-RU" dirty="0" smtClean="0"/>
              <a:t> Какие животные могут петь под водой?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i="1" dirty="0" smtClean="0"/>
              <a:t>А) лягушки</a:t>
            </a:r>
          </a:p>
          <a:p>
            <a:r>
              <a:rPr lang="ru-RU" sz="4400" i="1" dirty="0" smtClean="0"/>
              <a:t>Б) рыбы</a:t>
            </a:r>
          </a:p>
          <a:p>
            <a:r>
              <a:rPr lang="ru-RU" sz="4400" i="1" dirty="0" smtClean="0"/>
              <a:t>В) киты</a:t>
            </a:r>
          </a:p>
          <a:p>
            <a:r>
              <a:rPr lang="ru-RU" sz="4400" i="1" dirty="0" smtClean="0"/>
              <a:t>Г) тритоны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вета Галкина11\Desktop\blue-whale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8121283" cy="5415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6527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2-а</a:t>
            </a:r>
            <a:r>
              <a:rPr lang="ru-RU" dirty="0" smtClean="0"/>
              <a:t> </a:t>
            </a:r>
            <a:r>
              <a:rPr lang="ru-RU" dirty="0" smtClean="0"/>
              <a:t>На языке австралийских аборигенов слово «коала» означает: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57200" y="2786063"/>
            <a:ext cx="8229600" cy="3538537"/>
          </a:xfrm>
        </p:spPr>
        <p:txBody>
          <a:bodyPr/>
          <a:lstStyle/>
          <a:p>
            <a:r>
              <a:rPr lang="ru-RU" sz="4400" i="1" smtClean="0"/>
              <a:t>А) не есть  </a:t>
            </a:r>
          </a:p>
          <a:p>
            <a:r>
              <a:rPr lang="ru-RU" sz="4400" i="1" smtClean="0"/>
              <a:t>Б) не пить  </a:t>
            </a:r>
          </a:p>
          <a:p>
            <a:r>
              <a:rPr lang="ru-RU" sz="4400" i="1" smtClean="0"/>
              <a:t>В) не спать </a:t>
            </a:r>
          </a:p>
          <a:p>
            <a:r>
              <a:rPr lang="ru-RU" sz="4400" i="1" smtClean="0"/>
              <a:t>Г) медвежонок</a:t>
            </a:r>
            <a:endParaRPr lang="ru-RU" sz="4400" smtClean="0"/>
          </a:p>
          <a:p>
            <a:endParaRPr lang="ru-RU" smtClean="0"/>
          </a:p>
        </p:txBody>
      </p:sp>
      <p:pic>
        <p:nvPicPr>
          <p:cNvPr id="11268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2286000"/>
            <a:ext cx="2976562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Света Галкина11\Desktop\ko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7272808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716038"/>
          </a:xfrm>
        </p:spPr>
        <p:txBody>
          <a:bodyPr/>
          <a:lstStyle/>
          <a:p>
            <a:r>
              <a:rPr lang="ru-RU" b="1" dirty="0" smtClean="0"/>
              <a:t>2-б </a:t>
            </a:r>
            <a:r>
              <a:rPr lang="ru-RU" b="1" dirty="0" smtClean="0"/>
              <a:t> </a:t>
            </a:r>
            <a:r>
              <a:rPr lang="ru-RU" dirty="0" smtClean="0"/>
              <a:t>Какой медведь носит название аквариумной рыбки</a:t>
            </a:r>
            <a:r>
              <a:rPr lang="ru-RU" dirty="0" smtClean="0"/>
              <a:t>?</a:t>
            </a:r>
            <a:endParaRPr lang="ru-RU" dirty="0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/>
              <a:t>	</a:t>
            </a:r>
          </a:p>
          <a:p>
            <a:r>
              <a:rPr lang="ru-RU" sz="4400" i="1" dirty="0" smtClean="0"/>
              <a:t> А</a:t>
            </a:r>
            <a:r>
              <a:rPr lang="ru-RU" sz="4400" i="1" dirty="0" smtClean="0"/>
              <a:t>) бурый медведь</a:t>
            </a:r>
            <a:endParaRPr lang="ru-RU" sz="4400" i="1" dirty="0" smtClean="0"/>
          </a:p>
          <a:p>
            <a:r>
              <a:rPr lang="ru-RU" sz="4400" i="1" dirty="0" smtClean="0"/>
              <a:t> Б</a:t>
            </a:r>
            <a:r>
              <a:rPr lang="ru-RU" sz="4400" i="1" dirty="0" smtClean="0"/>
              <a:t>)  панда</a:t>
            </a:r>
            <a:endParaRPr lang="ru-RU" sz="4400" i="1" dirty="0" smtClean="0"/>
          </a:p>
          <a:p>
            <a:r>
              <a:rPr lang="ru-RU" sz="4400" i="1" dirty="0" smtClean="0"/>
              <a:t>В) </a:t>
            </a:r>
            <a:r>
              <a:rPr lang="ru-RU" sz="4400" i="1" dirty="0" smtClean="0"/>
              <a:t>белый медведь  </a:t>
            </a:r>
            <a:endParaRPr lang="ru-RU" sz="4400" i="1" dirty="0" smtClean="0"/>
          </a:p>
          <a:p>
            <a:r>
              <a:rPr lang="ru-RU" sz="4400" i="1" dirty="0" smtClean="0"/>
              <a:t>Г) </a:t>
            </a:r>
            <a:r>
              <a:rPr lang="ru-RU" sz="4400" i="1" dirty="0" smtClean="0"/>
              <a:t>гризли</a:t>
            </a:r>
            <a:endParaRPr lang="ru-RU" sz="4400" dirty="0" smtClean="0"/>
          </a:p>
          <a:p>
            <a:endParaRPr lang="ru-RU" dirty="0" smtClean="0"/>
          </a:p>
        </p:txBody>
      </p:sp>
      <p:pic>
        <p:nvPicPr>
          <p:cNvPr id="1026" name="Picture 2" descr="C:\Users\Света Галкина11\Desktop\Corydoras-pan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420888"/>
            <a:ext cx="2852035" cy="2625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Света Галкина11\Desktop\233dc03dfd4badbf65944665e30be37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7616005" cy="5343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282</TotalTime>
  <Words>287</Words>
  <Application>Microsoft Office PowerPoint</Application>
  <PresentationFormat>Экран (4:3)</PresentationFormat>
  <Paragraphs>60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Викторина</vt:lpstr>
      <vt:lpstr>1-а Какие животные могут пастись на деревьях? </vt:lpstr>
      <vt:lpstr>Слайд 3</vt:lpstr>
      <vt:lpstr>1-б Какие животные могут петь под водой?</vt:lpstr>
      <vt:lpstr>Слайд 5</vt:lpstr>
      <vt:lpstr>2-а На языке австралийских аборигенов слово «коала» означает: </vt:lpstr>
      <vt:lpstr>Слайд 7</vt:lpstr>
      <vt:lpstr>2-б  Какой медведь носит название аквариумной рыбки?</vt:lpstr>
      <vt:lpstr>Слайд 9</vt:lpstr>
      <vt:lpstr>1-а  Это явление природы чаще бывает осенью. Летом его называют тёплым, грибным, а осенью холодным, моросящим. Что это? </vt:lpstr>
      <vt:lpstr>Слайд 11</vt:lpstr>
      <vt:lpstr>1-б  Это явление природы бывает только осенью. Деревья наряжаются в разноцветные уборы, а затем сбрасывают листву. Что это? </vt:lpstr>
      <vt:lpstr>Слайд 13</vt:lpstr>
      <vt:lpstr>2-а Какой из предметов сделан из того, что когда-то было живым? </vt:lpstr>
      <vt:lpstr>Слайд 15</vt:lpstr>
      <vt:lpstr>2-б Какой из предметов сделан из того, что когда-то было живым? </vt:lpstr>
      <vt:lpstr>Слайд 17</vt:lpstr>
      <vt:lpstr>1-а Как называются животные, которые питаются другими животными? </vt:lpstr>
      <vt:lpstr>1-б Люди какой профессии лечат животных? </vt:lpstr>
      <vt:lpstr>2-а Всё у этой птицы не как у других – клюв не прямой и не кривой, крест-накрест, и птенцов она выводит не летом, а в лютую стужу. </vt:lpstr>
      <vt:lpstr>Слайд 21</vt:lpstr>
      <vt:lpstr>2-б Кто не относится к  млекопитающим? </vt:lpstr>
      <vt:lpstr>Слайд 23</vt:lpstr>
      <vt:lpstr>Слайд 24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Планета - дом</dc:title>
  <dc:creator>Яранцева</dc:creator>
  <cp:lastModifiedBy>скай</cp:lastModifiedBy>
  <cp:revision>25</cp:revision>
  <dcterms:created xsi:type="dcterms:W3CDTF">2010-10-20T15:41:19Z</dcterms:created>
  <dcterms:modified xsi:type="dcterms:W3CDTF">2016-11-27T19:18:14Z</dcterms:modified>
</cp:coreProperties>
</file>