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81" r:id="rId9"/>
    <p:sldId id="279" r:id="rId10"/>
    <p:sldId id="273" r:id="rId11"/>
    <p:sldId id="277" r:id="rId12"/>
    <p:sldId id="280" r:id="rId13"/>
    <p:sldId id="278" r:id="rId14"/>
    <p:sldId id="283" r:id="rId15"/>
    <p:sldId id="284" r:id="rId16"/>
    <p:sldId id="286" r:id="rId17"/>
    <p:sldId id="282" r:id="rId18"/>
    <p:sldId id="285" r:id="rId19"/>
    <p:sldId id="289" r:id="rId20"/>
    <p:sldId id="287" r:id="rId21"/>
    <p:sldId id="288" r:id="rId22"/>
    <p:sldId id="290" r:id="rId23"/>
    <p:sldId id="295" r:id="rId24"/>
    <p:sldId id="294" r:id="rId25"/>
    <p:sldId id="291" r:id="rId26"/>
    <p:sldId id="29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76415" autoAdjust="0"/>
  </p:normalViewPr>
  <p:slideViewPr>
    <p:cSldViewPr>
      <p:cViewPr>
        <p:scale>
          <a:sx n="60" d="100"/>
          <a:sy n="60" d="100"/>
        </p:scale>
        <p:origin x="-979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7B1050-F917-4F44-AC49-AC2B7BDB21FF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2CED7-F942-4311-A978-CC8DA17DF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32CED7-F942-4311-A978-CC8DA17DF05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32CED7-F942-4311-A978-CC8DA17DF05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BFA7-D7AB-4B82-B7F1-D82DBF598AD5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BBFA7-D7AB-4B82-B7F1-D82DBF598AD5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FDFB1B-067F-4731-BF19-5BD7C1FFCC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ll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676456" cy="17281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9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русского языка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3861048"/>
            <a:ext cx="8229600" cy="24635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во 2 классе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Местоимение как часть речи: его значение и употребление в речи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узнать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что такое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местоимение;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научиться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отличать местоимение от других частей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речи;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научиться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употреблять местоимения в речи</a:t>
            </a:r>
          </a:p>
          <a:p>
            <a:pPr>
              <a:buNone/>
            </a:pP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5" name="Picture 3" descr="C:\Users\Света Галкина11\Desktop\открытый урок 25.04\748834_9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87715"/>
          </a:xfrm>
          <a:prstGeom prst="rect">
            <a:avLst/>
          </a:prstGeom>
          <a:noFill/>
        </p:spPr>
      </p:pic>
      <p:pic>
        <p:nvPicPr>
          <p:cNvPr id="4" name="Picture 4" descr="C:\Users\Света Галкина11\Desktop\открытый урок 25.04\116-Old-Female-Witch-Free-Halloween-Vector-Clipart-Illustrati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861048"/>
            <a:ext cx="1888080" cy="29969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2448272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1 </a:t>
            </a:r>
            <a:b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агическая </a:t>
            </a: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книга» </a:t>
            </a:r>
            <a:r>
              <a:rPr lang="ru-RU" sz="5400" dirty="0" smtClean="0">
                <a:solidFill>
                  <a:srgbClr val="FF0000"/>
                </a:solidFill>
              </a:rPr>
              <a:t/>
            </a:r>
            <a:br>
              <a:rPr lang="ru-RU" sz="5400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3501008"/>
            <a:ext cx="8229600" cy="2625155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Используя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магическую книгу, найти информацию о местоимении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Света Галкина11\Desktop\открытый урок 25.04\116-Old-Female-Witch-Free-Halloween-Vector-Clipart-Illustrati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5013176"/>
            <a:ext cx="1026144" cy="1628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2448272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1 </a:t>
            </a:r>
            <a:b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«Магическая </a:t>
            </a: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книга» </a:t>
            </a:r>
            <a:r>
              <a:rPr lang="ru-RU" sz="5400" dirty="0" smtClean="0">
                <a:solidFill>
                  <a:srgbClr val="FF0000"/>
                </a:solidFill>
              </a:rPr>
              <a:t/>
            </a:r>
            <a:br>
              <a:rPr lang="ru-RU" sz="5400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3501008"/>
            <a:ext cx="8229600" cy="2625155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Ты, мы, вы, они, я, оно, он, она.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2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«Волшебный цветок»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   </a:t>
            </a:r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r>
              <a:rPr lang="ru-RU" i="1" dirty="0" smtClean="0"/>
              <a:t>     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 называется волшебный цветок, исполняющий желания?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Света Галкина11\Desktop\открытый урок 25.04\116-Old-Female-Witch-Free-Halloween-Vector-Clipart-Illustrati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5013176"/>
            <a:ext cx="1026144" cy="1628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2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«Волшебный цветок»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Света Галкина11\Desktop\открытый урок 25.04\892713_cvetik-semicvetik-smotre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729581"/>
            <a:ext cx="5486400" cy="4267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3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«Волшебная птица»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Какая птица была у Гарри      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Поттера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Света Галкина11\Desktop\открытый урок 25.04\116-Old-Female-Witch-Free-Halloween-Vector-Clipart-Illustrati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5013176"/>
            <a:ext cx="1026144" cy="1628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3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«Волшебная птица»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Света Галкина11\Desktop\открытый урок 25.04\гарри потте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714500"/>
            <a:ext cx="3816424" cy="502161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3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«Волшебная птица»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0900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0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0900" b="1" i="1" dirty="0" smtClean="0">
                <a:latin typeface="Times New Roman" pitchFamily="18" charset="0"/>
                <a:cs typeface="Times New Roman" pitchFamily="18" charset="0"/>
              </a:rPr>
              <a:t>ва – хи</a:t>
            </a:r>
            <a:r>
              <a:rPr lang="ru-RU" sz="10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щн</a:t>
            </a:r>
            <a:r>
              <a:rPr lang="ru-RU" sz="10900" b="1" i="1" dirty="0" smtClean="0">
                <a:latin typeface="Times New Roman" pitchFamily="18" charset="0"/>
                <a:cs typeface="Times New Roman" pitchFamily="18" charset="0"/>
              </a:rPr>
              <a:t>ая птица. </a:t>
            </a:r>
            <a:r>
              <a:rPr lang="ru-RU" sz="10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Она</a:t>
            </a:r>
            <a:r>
              <a:rPr lang="ru-RU" sz="10900" b="1" i="1" dirty="0" smtClean="0">
                <a:latin typeface="Times New Roman" pitchFamily="18" charset="0"/>
                <a:cs typeface="Times New Roman" pitchFamily="18" charset="0"/>
              </a:rPr>
              <a:t> л</a:t>
            </a:r>
            <a:r>
              <a:rPr lang="ru-RU" sz="10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0900" b="1" i="1" dirty="0" smtClean="0">
                <a:latin typeface="Times New Roman" pitchFamily="18" charset="0"/>
                <a:cs typeface="Times New Roman" pitchFamily="18" charset="0"/>
              </a:rPr>
              <a:t>тает бесшумно. </a:t>
            </a:r>
            <a:r>
              <a:rPr lang="ru-RU" sz="10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Сова</a:t>
            </a:r>
            <a:r>
              <a:rPr lang="ru-RU" sz="10900" b="1" i="1" dirty="0" smtClean="0">
                <a:latin typeface="Times New Roman" pitchFamily="18" charset="0"/>
                <a:cs typeface="Times New Roman" pitchFamily="18" charset="0"/>
              </a:rPr>
              <a:t> х</a:t>
            </a:r>
            <a:r>
              <a:rPr lang="ru-RU" sz="10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0900" b="1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0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0900" b="1" i="1" dirty="0" smtClean="0">
                <a:latin typeface="Times New Roman" pitchFamily="18" charset="0"/>
                <a:cs typeface="Times New Roman" pitchFamily="18" charset="0"/>
              </a:rPr>
              <a:t>шо видит и днём, и ноч</a:t>
            </a:r>
            <a:r>
              <a:rPr lang="ru-RU" sz="10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10900" b="1" i="1" dirty="0" smtClean="0">
                <a:latin typeface="Times New Roman" pitchFamily="18" charset="0"/>
                <a:cs typeface="Times New Roman" pitchFamily="18" charset="0"/>
              </a:rPr>
              <a:t>ю. У </a:t>
            </a:r>
            <a:r>
              <a:rPr lang="ru-RU" sz="10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птицы</a:t>
            </a:r>
            <a:r>
              <a:rPr lang="ru-RU" sz="10900" b="1" i="1" dirty="0" smtClean="0">
                <a:latin typeface="Times New Roman" pitchFamily="18" charset="0"/>
                <a:cs typeface="Times New Roman" pitchFamily="18" charset="0"/>
              </a:rPr>
              <a:t> мо</a:t>
            </a:r>
            <a:r>
              <a:rPr lang="ru-RU" sz="10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щн</a:t>
            </a:r>
            <a:r>
              <a:rPr lang="ru-RU" sz="10900" b="1" i="1" dirty="0" smtClean="0">
                <a:latin typeface="Times New Roman" pitchFamily="18" charset="0"/>
                <a:cs typeface="Times New Roman" pitchFamily="18" charset="0"/>
              </a:rPr>
              <a:t>ые ко</a:t>
            </a:r>
            <a:r>
              <a:rPr lang="ru-RU" sz="10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0900" b="1" i="1" dirty="0" smtClean="0">
                <a:latin typeface="Times New Roman" pitchFamily="18" charset="0"/>
                <a:cs typeface="Times New Roman" pitchFamily="18" charset="0"/>
              </a:rPr>
              <a:t>ти и ч</a:t>
            </a:r>
            <a:r>
              <a:rPr lang="ru-RU" sz="10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0900" b="1" i="1" dirty="0" smtClean="0">
                <a:latin typeface="Times New Roman" pitchFamily="18" charset="0"/>
                <a:cs typeface="Times New Roman" pitchFamily="18" charset="0"/>
              </a:rPr>
              <a:t>ткие уш</a:t>
            </a:r>
            <a:r>
              <a:rPr lang="ru-RU" sz="10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09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0900" i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31840" y="1268760"/>
            <a:ext cx="5554960" cy="2664296"/>
          </a:xfrm>
        </p:spPr>
        <p:txBody>
          <a:bodyPr>
            <a:normAutofit fontScale="90000"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каждой части речи свои  достоинства.</a:t>
            </a:r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C:\Users\Света Галкина11\Desktop\открытый урок 25.04\image0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852936"/>
            <a:ext cx="2706393" cy="379673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779912" y="2536984"/>
            <a:ext cx="511256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b="1" i="1" dirty="0" smtClean="0">
              <a:solidFill>
                <a:srgbClr val="04617B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sz="4400" b="1" i="1" dirty="0" smtClean="0">
              <a:solidFill>
                <a:srgbClr val="04617B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sz="4400" b="1" i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sz="4400" b="1" i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А.М. </a:t>
            </a:r>
            <a:r>
              <a:rPr lang="ru-RU" sz="4400" b="1" i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Пешковский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4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«Волшебная сила»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открытый урок 25.04\99674687_1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741282"/>
            <a:ext cx="5286412" cy="4777899"/>
          </a:xfrm>
          <a:prstGeom prst="rect">
            <a:avLst/>
          </a:prstGeom>
          <a:noFill/>
        </p:spPr>
      </p:pic>
      <p:pic>
        <p:nvPicPr>
          <p:cNvPr id="5" name="Picture 2" descr="C:\Users\Света Галкина11\Desktop\открытый урок 25.04\116-Old-Female-Witch-Free-Halloween-Vector-Clipart-Illustrati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5013176"/>
            <a:ext cx="1026144" cy="1628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573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4                           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«Волшебная сила»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685804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Я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   фантазирую.</a:t>
            </a: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Вы 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творите волшебство.      </a:t>
            </a: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 помогаешь.   </a:t>
            </a: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   открываем тайны.  </a:t>
            </a: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Они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 развивают способности.</a:t>
            </a:r>
          </a:p>
          <a:p>
            <a:pPr>
              <a:buNone/>
            </a:pPr>
            <a:endParaRPr lang="ru-RU" sz="35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  Книга (</a:t>
            </a: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она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), амулет (</a:t>
            </a: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), колдунья (</a:t>
            </a: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она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), жезл (</a:t>
            </a: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), заклинание (</a:t>
            </a: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оно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), чудеса (</a:t>
            </a: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они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), волшебство (</a:t>
            </a: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оно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), палочка (</a:t>
            </a: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она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), сапоги-скороходы (</a:t>
            </a: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они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), магия (</a:t>
            </a: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она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), мудрец (</a:t>
            </a:r>
            <a:r>
              <a:rPr lang="ru-RU" sz="3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9" name="Picture 3" descr="C:\Users\Света Галкина11\Desktop\открытый урок 25.04\desktopwallpapers.org.ua-101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узнать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что такое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местоимение;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научиться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отличать местоимение от других частей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речи;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научиться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употреблять местоимения в речи</a:t>
            </a:r>
          </a:p>
          <a:p>
            <a:pPr>
              <a:buNone/>
            </a:pP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Продолжите высказывания: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 fontScale="92500" lnSpcReduction="20000"/>
          </a:bodyPr>
          <a:lstStyle/>
          <a:p>
            <a:r>
              <a:rPr lang="ru-RU" sz="4300" b="1" i="1" dirty="0" smtClean="0">
                <a:latin typeface="Times New Roman" pitchFamily="18" charset="0"/>
                <a:cs typeface="Times New Roman" pitchFamily="18" charset="0"/>
              </a:rPr>
              <a:t>Местоимение – это …</a:t>
            </a:r>
          </a:p>
          <a:p>
            <a:r>
              <a:rPr lang="ru-RU" sz="4300" b="1" i="1" dirty="0" smtClean="0">
                <a:latin typeface="Times New Roman" pitchFamily="18" charset="0"/>
                <a:cs typeface="Times New Roman" pitchFamily="18" charset="0"/>
              </a:rPr>
              <a:t>Личные местоимения: я, …</a:t>
            </a:r>
          </a:p>
          <a:p>
            <a:r>
              <a:rPr lang="ru-RU" sz="4300" b="1" i="1" dirty="0" smtClean="0">
                <a:latin typeface="Times New Roman" pitchFamily="18" charset="0"/>
                <a:cs typeface="Times New Roman" pitchFamily="18" charset="0"/>
              </a:rPr>
              <a:t>Местоимения не называют предметы, а только …</a:t>
            </a:r>
          </a:p>
          <a:p>
            <a:r>
              <a:rPr lang="ru-RU" sz="4300" b="1" i="1" dirty="0" smtClean="0">
                <a:latin typeface="Times New Roman" pitchFamily="18" charset="0"/>
                <a:cs typeface="Times New Roman" pitchFamily="18" charset="0"/>
              </a:rPr>
              <a:t>Местоимения употребляются вместо …</a:t>
            </a:r>
          </a:p>
          <a:p>
            <a:r>
              <a:rPr lang="ru-RU" sz="4300" b="1" i="1" dirty="0" smtClean="0">
                <a:latin typeface="Times New Roman" pitchFamily="18" charset="0"/>
                <a:cs typeface="Times New Roman" pitchFamily="18" charset="0"/>
              </a:rPr>
              <a:t>Употребление </a:t>
            </a:r>
            <a:r>
              <a:rPr lang="ru-RU" sz="4300" b="1" i="1" smtClean="0">
                <a:latin typeface="Times New Roman" pitchFamily="18" charset="0"/>
                <a:cs typeface="Times New Roman" pitchFamily="18" charset="0"/>
              </a:rPr>
              <a:t>местоимений экономит …</a:t>
            </a:r>
            <a:endParaRPr lang="ru-RU" sz="43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Выразите своё отношение к уроку, употребив личное местоимение: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Я…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Мне…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Мы…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Нам…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с.101- правило, т.с.49</a:t>
            </a:r>
          </a:p>
          <a:p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9" name="Picture 3" descr="C:\Users\Света Галкина11\Desktop\открытый урок 25.04\desktopwallpapers.org.ua-101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C:\Users\Света Галкина11\Desktop\открытый урок 25.04\35528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64" name="Picture 4" descr="C:\Users\Света Галкина11\Desktop\открытый урок 25.04\116-Old-Female-Witch-Free-Halloween-Vector-Clipart-Illustrati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204864"/>
            <a:ext cx="2704650" cy="42930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7" name="Picture 3" descr="C:\Users\Света Галкина11\Desktop\открытый урок 25.04\ведьма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26022"/>
          <a:stretch>
            <a:fillRect/>
          </a:stretch>
        </p:blipFill>
        <p:spPr bwMode="auto">
          <a:xfrm>
            <a:off x="1423512" y="-1"/>
            <a:ext cx="6244831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C:\Users\Света Галкина11\Desktop\открытый урок 25.04\mid_103871_71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4272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0"/>
            <a:ext cx="69488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30000"/>
          </a:blip>
          <a:srcRect/>
          <a:stretch>
            <a:fillRect/>
          </a:stretch>
        </p:blipFill>
        <p:spPr bwMode="auto">
          <a:xfrm>
            <a:off x="1043608" y="0"/>
            <a:ext cx="69488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187624" y="2690336"/>
            <a:ext cx="56703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«Хорошо, я помогу вам вернуть имена, но это будет не сразу.  А пока я дам вам особые слова. Используя их, вы сможете общаться  и  понимать друг друга, не называя имён и предметов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Света Галкина11\Desktop\открытый урок 25.04\0030-026-Berestjanoj-perga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30" y="0"/>
            <a:ext cx="912377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115616" y="404812"/>
            <a:ext cx="7704856" cy="626454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4800" b="1" dirty="0" smtClean="0">
                <a:latin typeface="Arial" pitchFamily="34" charset="0"/>
                <a:cs typeface="Arial" pitchFamily="34" charset="0"/>
              </a:rPr>
              <a:t>  I</a:t>
            </a:r>
          </a:p>
          <a:p>
            <a:pPr>
              <a:buNone/>
            </a:pPr>
            <a:r>
              <a:rPr lang="en-US" sz="4800" b="1" dirty="0" smtClean="0">
                <a:latin typeface="Arial" pitchFamily="34" charset="0"/>
                <a:cs typeface="Arial" pitchFamily="34" charset="0"/>
              </a:rPr>
              <a:t>     We                                                                    </a:t>
            </a:r>
          </a:p>
          <a:p>
            <a:pPr>
              <a:buNone/>
            </a:pPr>
            <a:r>
              <a:rPr lang="en-US" sz="4800" b="1" dirty="0" smtClean="0">
                <a:latin typeface="Arial" pitchFamily="34" charset="0"/>
                <a:cs typeface="Arial" pitchFamily="34" charset="0"/>
              </a:rPr>
              <a:t>          You                                                                   </a:t>
            </a:r>
          </a:p>
          <a:p>
            <a:pPr>
              <a:buNone/>
            </a:pPr>
            <a:r>
              <a:rPr lang="en-US" sz="4800" b="1" dirty="0" smtClean="0">
                <a:latin typeface="Arial" pitchFamily="34" charset="0"/>
                <a:cs typeface="Arial" pitchFamily="34" charset="0"/>
              </a:rPr>
              <a:t>                  He                                                                </a:t>
            </a:r>
          </a:p>
          <a:p>
            <a:pPr>
              <a:buNone/>
            </a:pPr>
            <a:r>
              <a:rPr lang="en-US" sz="4800" b="1" dirty="0" smtClean="0">
                <a:latin typeface="Arial" pitchFamily="34" charset="0"/>
                <a:cs typeface="Arial" pitchFamily="34" charset="0"/>
              </a:rPr>
              <a:t>                       She</a:t>
            </a:r>
          </a:p>
          <a:p>
            <a:pPr>
              <a:buNone/>
            </a:pPr>
            <a:r>
              <a:rPr lang="en-US" sz="4800" b="1" dirty="0" smtClean="0">
                <a:latin typeface="Arial" pitchFamily="34" charset="0"/>
                <a:cs typeface="Arial" pitchFamily="34" charset="0"/>
              </a:rPr>
              <a:t>                                It</a:t>
            </a:r>
          </a:p>
          <a:p>
            <a:pPr>
              <a:buNone/>
            </a:pPr>
            <a:r>
              <a:rPr lang="en-US" sz="4800" b="1" dirty="0" smtClean="0">
                <a:latin typeface="Arial" pitchFamily="34" charset="0"/>
                <a:cs typeface="Arial" pitchFamily="34" charset="0"/>
              </a:rPr>
              <a:t>                                   They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1458</TotalTime>
  <Words>308</Words>
  <Application>Microsoft Office PowerPoint</Application>
  <PresentationFormat>Экран (4:3)</PresentationFormat>
  <Paragraphs>75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Урок русского языка</vt:lpstr>
      <vt:lpstr>    У каждой части речи свои  достоинства.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Тема:</vt:lpstr>
      <vt:lpstr>Задачи:</vt:lpstr>
      <vt:lpstr>Слайд 12</vt:lpstr>
      <vt:lpstr>Задание 1  «Магическая книга»   </vt:lpstr>
      <vt:lpstr>Задание 1  «Магическая книга»   </vt:lpstr>
      <vt:lpstr>Задание 2  «Волшебный цветок»</vt:lpstr>
      <vt:lpstr>Задание 2  «Волшебный цветок»</vt:lpstr>
      <vt:lpstr>Задание 3  «Волшебная птица» </vt:lpstr>
      <vt:lpstr>Задание 3  «Волшебная птица» </vt:lpstr>
      <vt:lpstr>Задание 3  «Волшебная птица» </vt:lpstr>
      <vt:lpstr>Задание 4  «Волшебная сила» </vt:lpstr>
      <vt:lpstr>Задание 4                            «Волшебная сила»    </vt:lpstr>
      <vt:lpstr>Слайд 22</vt:lpstr>
      <vt:lpstr>Задачи:</vt:lpstr>
      <vt:lpstr>Продолжите высказывания:  </vt:lpstr>
      <vt:lpstr>Выразите своё отношение к уроку, употребив личное местоимение:</vt:lpstr>
      <vt:lpstr>Домашнее задание: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Научно-практическая конференция   «Здоровье планеты  в наших руках!»</dc:title>
  <dc:creator>скай</dc:creator>
  <cp:lastModifiedBy>скай</cp:lastModifiedBy>
  <cp:revision>149</cp:revision>
  <dcterms:created xsi:type="dcterms:W3CDTF">2013-04-01T16:21:47Z</dcterms:created>
  <dcterms:modified xsi:type="dcterms:W3CDTF">2017-04-25T04:08:33Z</dcterms:modified>
</cp:coreProperties>
</file>