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3" r:id="rId5"/>
    <p:sldId id="262" r:id="rId6"/>
    <p:sldId id="259" r:id="rId7"/>
    <p:sldId id="260" r:id="rId8"/>
    <p:sldId id="269" r:id="rId9"/>
    <p:sldId id="270" r:id="rId10"/>
    <p:sldId id="261" r:id="rId11"/>
    <p:sldId id="267" r:id="rId12"/>
    <p:sldId id="268" r:id="rId13"/>
    <p:sldId id="271" r:id="rId14"/>
    <p:sldId id="264" r:id="rId15"/>
    <p:sldId id="265" r:id="rId16"/>
    <p:sldId id="266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64" d="100"/>
          <a:sy n="64" d="100"/>
        </p:scale>
        <p:origin x="-1794" y="-9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1B89028-0619-43A3-A85D-8C5961A9FD6A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0A4F141-9F41-409F-A3C4-E3CAB8504E6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«Огонь-друг и враг человека»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713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яся\Desktop\image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8059937" cy="534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7305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</a:rPr>
              <a:t>За 30 минут сгорает деревянный дом.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27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яся\Desktop\777_1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312181"/>
            <a:ext cx="820891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332656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Из верного друга огонь превращается в давнего врага.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81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Сяся\Desktop\trava-gor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377311" cy="553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83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Сяся\Desktop\deistviypripojarevjilomdo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06432" cy="572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52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яся\Desktop\922_image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848872" cy="586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91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яся\Desktop\1422808_2011110622273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825507" cy="586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4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Сяся\Desktop\vcrfnefks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704856" cy="577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97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effectLst/>
              </a:rPr>
              <a:t>Ваши действия в случае возникновения пожара.</a:t>
            </a:r>
            <a:endParaRPr lang="ru-RU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Не паниковать.</a:t>
            </a:r>
          </a:p>
          <a:p>
            <a:r>
              <a:rPr lang="ru-RU" dirty="0" smtClean="0"/>
              <a:t>2) Вызвать пожарных по тел. 01 указав точный адрес пожара, назвать свою фамилию, имя, отчество.</a:t>
            </a:r>
          </a:p>
          <a:p>
            <a:r>
              <a:rPr lang="ru-RU" dirty="0" smtClean="0"/>
              <a:t>3) Позвать на помощь.</a:t>
            </a:r>
          </a:p>
          <a:p>
            <a:r>
              <a:rPr lang="ru-RU" dirty="0" smtClean="0"/>
              <a:t>4) Закрыть нос и рот мокрой тканью, пригнувшись покинуть </a:t>
            </a:r>
            <a:r>
              <a:rPr lang="ru-RU" smtClean="0"/>
              <a:t>горящее помещение.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308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яся\Desktop\spears_by_zdenek_burian_195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857342" cy="539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404664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</a:rPr>
              <a:t>Без огня человеку не выжить.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13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яся\Desktop\img3.jpg.pagespeed.ce.rpjF9EbE4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088" y="620688"/>
            <a:ext cx="8487234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12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яся\Desktop\phppbsiN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992888" cy="566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91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яся\Desktop\1239649278_0_6e61_bf3ff2ae_-2-x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158435"/>
            <a:ext cx="7908032" cy="541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321944"/>
            <a:ext cx="669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Чтобы все были сыты, ставят пищу  в печку на плиты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774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яся\Desktop\2787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937" y="1091645"/>
            <a:ext cx="813690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9949" y="26064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</a:rPr>
              <a:t>Печь-громада. Мартен пышет жаром. Варят сталь для страны сталевары.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75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яся\Desktop\141045568271410455522706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277" y="741721"/>
            <a:ext cx="8337528" cy="561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36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Сяся\Desktop\N4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791" y="620688"/>
            <a:ext cx="8128001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96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Сяся\Desktop\48367_html_2f473d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5589" y="764704"/>
            <a:ext cx="7467195" cy="560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9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</TotalTime>
  <Words>105</Words>
  <Application>Microsoft Office PowerPoint</Application>
  <PresentationFormat>Экран (4:3)</PresentationFormat>
  <Paragraphs>11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«Огонь-друг и враг человека»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Ваши действия в случае возникновения пожара.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«Огонь-друг и враг человека»</dc:title>
  <dc:creator>Сяся</dc:creator>
  <cp:lastModifiedBy>Владимир</cp:lastModifiedBy>
  <cp:revision>6</cp:revision>
  <dcterms:created xsi:type="dcterms:W3CDTF">2015-05-07T13:59:20Z</dcterms:created>
  <dcterms:modified xsi:type="dcterms:W3CDTF">2017-11-11T18:20:43Z</dcterms:modified>
</cp:coreProperties>
</file>